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88" r:id="rId3"/>
    <p:sldId id="289" r:id="rId4"/>
    <p:sldId id="294" r:id="rId5"/>
    <p:sldId id="291" r:id="rId6"/>
    <p:sldId id="292" r:id="rId7"/>
    <p:sldId id="27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3465" autoAdjust="0"/>
  </p:normalViewPr>
  <p:slideViewPr>
    <p:cSldViewPr snapToGrid="0">
      <p:cViewPr varScale="1">
        <p:scale>
          <a:sx n="56" d="100"/>
          <a:sy n="56" d="100"/>
        </p:scale>
        <p:origin x="8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C6896-10D1-4BE4-A6D3-8466FDDAB72D}" type="datetimeFigureOut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91830-CE62-424B-BDFE-B1FA29B9C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229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野口研究所におけるトレーニングのガイダンス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291830-CE62-424B-BDFE-B1FA29B9C0D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716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私の方針</a:t>
            </a:r>
            <a:endParaRPr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・パートナーシップを大切にしましょう。</a:t>
            </a:r>
            <a:endParaRPr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・あなたたちは私から学ぶでしょう。 また、私もあなたたちから学びます。一方向ではなく、相互方向です。</a:t>
            </a:r>
            <a:endParaRPr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・私はあなたたちの知識と経験を尊重します。私とあなたたちの意見が異なる時は、遠慮なく意見してください。</a:t>
            </a:r>
            <a:endParaRPr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B25BF-52E0-4902-9A73-AE278CDD8D8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361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自己紹介</a:t>
            </a:r>
          </a:p>
          <a:p>
            <a:r>
              <a:rPr kumimoji="1" lang="ja-JP" altLang="en-US" dirty="0"/>
              <a:t>・私は </a:t>
            </a:r>
            <a:r>
              <a:rPr kumimoji="1" lang="en-US" altLang="ja-JP" dirty="0"/>
              <a:t>1956 </a:t>
            </a:r>
            <a:r>
              <a:rPr kumimoji="1" lang="ja-JP" altLang="en-US" dirty="0"/>
              <a:t>年生まれです。そのため、現在、私は </a:t>
            </a:r>
            <a:r>
              <a:rPr kumimoji="1" lang="en-US" altLang="ja-JP" dirty="0"/>
              <a:t>67</a:t>
            </a:r>
            <a:r>
              <a:rPr kumimoji="1" lang="ja-JP" altLang="en-US" dirty="0"/>
              <a:t>才です。ご覧の通り、十分に老人です。</a:t>
            </a:r>
            <a:endParaRPr kumimoji="1" lang="en-US" altLang="ja-JP" dirty="0"/>
          </a:p>
          <a:p>
            <a:r>
              <a:rPr kumimoji="1" lang="ja-JP" altLang="en-US" dirty="0"/>
              <a:t>・私は民間の空調・衛生設備会社に</a:t>
            </a:r>
            <a:r>
              <a:rPr kumimoji="1" lang="en-US" altLang="ja-JP" dirty="0"/>
              <a:t>38</a:t>
            </a:r>
            <a:r>
              <a:rPr kumimoji="1" lang="ja-JP" altLang="en-US" dirty="0"/>
              <a:t>年間勤めていました。</a:t>
            </a:r>
            <a:endParaRPr kumimoji="1" lang="en-US" altLang="ja-JP" dirty="0"/>
          </a:p>
          <a:p>
            <a:r>
              <a:rPr kumimoji="1" lang="ja-JP" altLang="en-US" dirty="0"/>
              <a:t>・現在、私は空調・衛生設備のコンサルタントをしています。・日本人は老人になっても働かなければならない。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B25BF-52E0-4902-9A73-AE278CDD8D8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5678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自己紹介</a:t>
            </a:r>
          </a:p>
          <a:p>
            <a:r>
              <a:rPr kumimoji="1" lang="ja-JP" altLang="en-US" dirty="0"/>
              <a:t>・私は</a:t>
            </a:r>
            <a:r>
              <a:rPr kumimoji="1" lang="en-US" altLang="ja-JP" dirty="0"/>
              <a:t>2012</a:t>
            </a:r>
            <a:r>
              <a:rPr kumimoji="1" lang="ja-JP" altLang="en-US" dirty="0"/>
              <a:t>年にここを訪れたことがあります。</a:t>
            </a:r>
            <a:endParaRPr kumimoji="1" lang="en-US" altLang="ja-JP" dirty="0"/>
          </a:p>
          <a:p>
            <a:r>
              <a:rPr kumimoji="1" lang="ja-JP" altLang="en-US" dirty="0"/>
              <a:t>・私はオカンシーさんが「速報だ！」と叫んだことを覚えています。それは、彼のエアコンの部品を運んでいました。</a:t>
            </a:r>
            <a:endParaRPr kumimoji="1" lang="en-US" altLang="ja-JP" dirty="0"/>
          </a:p>
          <a:p>
            <a:r>
              <a:rPr kumimoji="1" lang="ja-JP" altLang="en-US" dirty="0"/>
              <a:t>・彼は覚えているかな。そして、彼は部品を手に入れることができたのかな？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B25BF-52E0-4902-9A73-AE278CDD8D85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9361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私の文書</a:t>
            </a:r>
          </a:p>
          <a:p>
            <a:r>
              <a:rPr kumimoji="1" lang="ja-JP" altLang="en-US" dirty="0"/>
              <a:t>・私は私の文書を</a:t>
            </a:r>
            <a:r>
              <a:rPr kumimoji="1" lang="en-US" altLang="ja-JP" dirty="0"/>
              <a:t>WEB</a:t>
            </a:r>
            <a:r>
              <a:rPr kumimoji="1" lang="ja-JP" altLang="en-US" dirty="0"/>
              <a:t>上に保存しています。あなたは右に示す</a:t>
            </a:r>
            <a:r>
              <a:rPr kumimoji="1" lang="en-US" altLang="ja-JP" dirty="0"/>
              <a:t>QR</a:t>
            </a:r>
            <a:r>
              <a:rPr kumimoji="1" lang="ja-JP" altLang="en-US" dirty="0"/>
              <a:t>コードから私の文書にいつでもアクセスできます。・あなたはトレーニング内容を忘れてしまうかもしれませんが、この</a:t>
            </a:r>
            <a:r>
              <a:rPr kumimoji="1" lang="en-US" altLang="ja-JP" dirty="0"/>
              <a:t>QR</a:t>
            </a:r>
            <a:r>
              <a:rPr kumimoji="1" lang="ja-JP" altLang="en-US" dirty="0"/>
              <a:t>コードは忘れないようにしてください。・私が生きている限り、</a:t>
            </a:r>
            <a:r>
              <a:rPr kumimoji="1" lang="en-US" altLang="ja-JP" dirty="0"/>
              <a:t>QR</a:t>
            </a:r>
            <a:r>
              <a:rPr kumimoji="1" lang="ja-JP" altLang="en-US" dirty="0"/>
              <a:t>コードは有効です。 たぶん</a:t>
            </a:r>
            <a:r>
              <a:rPr kumimoji="1" lang="en-US" altLang="ja-JP" dirty="0"/>
              <a:t>8</a:t>
            </a:r>
            <a:r>
              <a:rPr kumimoji="1" lang="ja-JP" altLang="en-US" dirty="0"/>
              <a:t>年後まで。・もちろん、私の文書を修正していただいても構いません。 使用料は無料です。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B25BF-52E0-4902-9A73-AE278CDD8D85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113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トレーニングプラン</a:t>
            </a:r>
            <a:endParaRPr kumimoji="1" lang="ja-JP" altLang="en-US" dirty="0"/>
          </a:p>
          <a:p>
            <a:r>
              <a:rPr kumimoji="1" lang="ja-JP" altLang="en-US" dirty="0"/>
              <a:t>・私はすでにあなたたちのトレーニングの希望を受け取りました。・私はあなたたちに講義ではなく実践でそれらを理解してほしい。・講義はすぐに忘れてしまいますが、実習は簡単には忘れられないからです。・では、始めましょう。楽しみましょう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B25BF-52E0-4902-9A73-AE278CDD8D85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127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終り</a:t>
            </a:r>
          </a:p>
          <a:p>
            <a:r>
              <a:rPr kumimoji="1" lang="ja-JP" altLang="en-US" dirty="0"/>
              <a:t>・ トレーニングコースにご協力いただきまして、ありがとうございます。</a:t>
            </a:r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Email: mikiikka277@hb.tp1.jp</a:t>
            </a:r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Facebook: Miki Hideki</a:t>
            </a:r>
          </a:p>
          <a:p>
            <a:r>
              <a:rPr kumimoji="1" lang="ja-JP" altLang="en-US" dirty="0"/>
              <a:t>・ 文書サーバー</a:t>
            </a:r>
            <a:r>
              <a:rPr kumimoji="1" lang="en-US" altLang="ja-JP"/>
              <a:t>: http://gaga.jellybean.jp/indexbsl.html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291830-CE62-424B-BDFE-B1FA29B9C0D9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370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ikiikka277@hb.tp1.j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F6C570-3EE5-4F5C-A199-BDEAA628A1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sz="6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Training</a:t>
            </a:r>
            <a:r>
              <a:rPr lang="ja-JP" altLang="en-US" sz="6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6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guidance</a:t>
            </a:r>
            <a:br>
              <a:rPr lang="en-US" altLang="ja-JP" sz="6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6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in Noguchi Memorial Institute for Medical Research</a:t>
            </a:r>
            <a:endParaRPr kumimoji="1" lang="ja-JP" altLang="en-US" sz="6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E49AA28-E091-4820-8D0D-0489C6988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577154"/>
          </a:xfrm>
        </p:spPr>
        <p:txBody>
          <a:bodyPr>
            <a:no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10/12/2023</a:t>
            </a:r>
          </a:p>
          <a:p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Hideki Miki, Ph.D. (Technology), JICA Expert</a:t>
            </a:r>
            <a:endParaRPr lang="ja-JP" altLang="en-US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1483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My policy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A72CFF57-FC51-665C-5A05-D525595D2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1" y="1913207"/>
            <a:ext cx="8410183" cy="4944794"/>
          </a:xfrm>
        </p:spPr>
        <p:txBody>
          <a:bodyPr>
            <a:no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Let's value our partnership.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You will learn from me. Also, I will learn from you. Not in one direction, but in bi-directions. 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I respect your knowledge and experience.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If your opinion differs from mine, please feel free to express your opinion.</a:t>
            </a:r>
          </a:p>
        </p:txBody>
      </p:sp>
      <p:pic>
        <p:nvPicPr>
          <p:cNvPr id="4" name="図 3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8973D656-F7E9-371B-9B82-51280A3769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8895" y="3122765"/>
            <a:ext cx="2911347" cy="2449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316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Self introduction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F4B3B-728C-4BB6-9511-B4274FCEE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0" y="1927274"/>
            <a:ext cx="5875175" cy="4930725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 was born in 1956. So, now I am 67 years old. Old enough as you see.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 have worked for private air conditioning and sanitary facility company for 38 years.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Currently, I am consultant for air conditioning and sanitary equipment.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Japanese people have to work even they become old.</a:t>
            </a:r>
          </a:p>
        </p:txBody>
      </p:sp>
      <p:pic>
        <p:nvPicPr>
          <p:cNvPr id="5" name="図 4" descr="テキスト&#10;&#10;自動的に生成された説明">
            <a:extLst>
              <a:ext uri="{FF2B5EF4-FFF2-40B4-BE49-F238E27FC236}">
                <a16:creationId xmlns:a16="http://schemas.microsoft.com/office/drawing/2014/main" id="{B48E7F76-07F0-1619-C81C-D832C539F1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3886" y="2549505"/>
            <a:ext cx="5474290" cy="3592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226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Second visit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F4B3B-728C-4BB6-9511-B4274FCEE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0" y="1927274"/>
            <a:ext cx="6230868" cy="4930725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 have visited here in 2012. 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 remember Mr. </a:t>
            </a:r>
            <a:r>
              <a:rPr lang="en-US" altLang="ja-JP" sz="2400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Okansie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yelled ‘Breaking news!’. When airplane failed to land. It was carrying his air conditioner parts. 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 wonder if he remembers?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And I wonder if he was able to get his parts?</a:t>
            </a:r>
          </a:p>
          <a:p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FBD7353-7AF6-6F68-C02A-96AFC34E66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9578" y="2514387"/>
            <a:ext cx="5088527" cy="3376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5A5C1CF-CBA0-A9B9-3187-16400D7387AD}"/>
              </a:ext>
            </a:extLst>
          </p:cNvPr>
          <p:cNvSpPr txBox="1"/>
          <p:nvPr/>
        </p:nvSpPr>
        <p:spPr>
          <a:xfrm>
            <a:off x="8264106" y="5891319"/>
            <a:ext cx="3554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According to Wikipedia</a:t>
            </a:r>
            <a:endParaRPr kumimoji="1"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4408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My documents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F4B3B-728C-4BB6-9511-B4274FCEE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1" y="1885071"/>
            <a:ext cx="7497154" cy="4972929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 store my documents on WEB. You can access my documents anytime from QR code shown as right.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You may forget training contents, but please do not forget this QR code. 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As long as I live, QR codes will be valid. Maybe until 8 years later.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Of course, you can revise my documents. There is no charge for use.</a:t>
            </a:r>
          </a:p>
        </p:txBody>
      </p:sp>
      <p:pic>
        <p:nvPicPr>
          <p:cNvPr id="5" name="図 4" descr="QR コード&#10;&#10;自動的に生成された説明">
            <a:extLst>
              <a:ext uri="{FF2B5EF4-FFF2-40B4-BE49-F238E27FC236}">
                <a16:creationId xmlns:a16="http://schemas.microsoft.com/office/drawing/2014/main" id="{D6561ECE-9B8B-3EE0-1285-7E6B780396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5865" y="2408030"/>
            <a:ext cx="3823493" cy="3823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573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Training plan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F4B3B-728C-4BB6-9511-B4274FCEE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0" y="1899138"/>
            <a:ext cx="6575361" cy="4958861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 have already received your training wishes. 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 want you to understand them by not lecture but practice.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Because lectures will be forgotten easily, but practice will not be forgotten easily. 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Let's get started. Let's  enjoy.</a:t>
            </a:r>
          </a:p>
        </p:txBody>
      </p:sp>
      <p:pic>
        <p:nvPicPr>
          <p:cNvPr id="5" name="図 4" descr="ダイアグラム&#10;&#10;自動的に生成された説明">
            <a:extLst>
              <a:ext uri="{FF2B5EF4-FFF2-40B4-BE49-F238E27FC236}">
                <a16:creationId xmlns:a16="http://schemas.microsoft.com/office/drawing/2014/main" id="{222D7374-3800-46B9-A19F-B0B82B86BA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4071" y="2925887"/>
            <a:ext cx="4749583" cy="2922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560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2334F0-9FB6-4060-B548-D4C95BD53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198784"/>
            <a:ext cx="10571998" cy="1431234"/>
          </a:xfrm>
        </p:spPr>
        <p:txBody>
          <a:bodyPr/>
          <a:lstStyle/>
          <a:p>
            <a:r>
              <a:rPr lang="en-US" altLang="ja-JP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End</a:t>
            </a:r>
            <a:endParaRPr kumimoji="1" lang="ja-JP" altLang="en-US" sz="4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097514-27A9-4683-B005-E5838C544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7458927" cy="3636511"/>
          </a:xfrm>
        </p:spPr>
        <p:txBody>
          <a:bodyPr/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Thank you for cooperation with training course.</a:t>
            </a:r>
            <a:endParaRPr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Email: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hlinkClick r:id="rId3"/>
              </a:rPr>
              <a:t>mikiikka277@hb.tp1.jp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Facebook: Miki Hideki</a:t>
            </a:r>
            <a:endParaRPr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Document server: http://gaga.jellybean.jp/indexbsl.html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5" name="図 4" descr="物体 が含まれている画像&#10;&#10;自動的に生成された説明">
            <a:extLst>
              <a:ext uri="{FF2B5EF4-FFF2-40B4-BE49-F238E27FC236}">
                <a16:creationId xmlns:a16="http://schemas.microsoft.com/office/drawing/2014/main" id="{994EF9EF-A8FC-4607-86AD-7C2AA144F6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7639" y="3239743"/>
            <a:ext cx="160020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767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ォータブル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クォータブル</Template>
  <TotalTime>16294</TotalTime>
  <Words>746</Words>
  <Application>Microsoft Office PowerPoint</Application>
  <PresentationFormat>ワイド画面</PresentationFormat>
  <Paragraphs>63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ＭＳ Ｐゴシック</vt:lpstr>
      <vt:lpstr>游ゴシック</vt:lpstr>
      <vt:lpstr>Century Gothic</vt:lpstr>
      <vt:lpstr>Wingdings 2</vt:lpstr>
      <vt:lpstr>クォータブル</vt:lpstr>
      <vt:lpstr>Training guidance in Noguchi Memorial Institute for Medical Research</vt:lpstr>
      <vt:lpstr>My policy</vt:lpstr>
      <vt:lpstr>Self introduction</vt:lpstr>
      <vt:lpstr>Second visit</vt:lpstr>
      <vt:lpstr>My documents</vt:lpstr>
      <vt:lpstr>Training plan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Detail of HEPA filter</dc:title>
  <dc:creator>三木 秀樹</dc:creator>
  <cp:lastModifiedBy>HIDEKI MIKI</cp:lastModifiedBy>
  <cp:revision>288</cp:revision>
  <dcterms:created xsi:type="dcterms:W3CDTF">2019-06-28T02:15:31Z</dcterms:created>
  <dcterms:modified xsi:type="dcterms:W3CDTF">2023-12-10T20:45:25Z</dcterms:modified>
</cp:coreProperties>
</file>